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9" r:id="rId35"/>
    <p:sldId id="300" r:id="rId36"/>
    <p:sldId id="301" r:id="rId37"/>
    <p:sldId id="294" r:id="rId38"/>
    <p:sldId id="295" r:id="rId39"/>
    <p:sldId id="296" r:id="rId40"/>
    <p:sldId id="297" r:id="rId41"/>
    <p:sldId id="298" r:id="rId42"/>
    <p:sldId id="29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288" r:id="rId56"/>
    <p:sldId id="291" r:id="rId57"/>
    <p:sldId id="292" r:id="rId58"/>
    <p:sldId id="29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0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7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7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9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0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1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4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4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43C806-5DE6-4339-8CC2-B674BC7C38C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5BB01E-1409-4602-834C-E028CA3C63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4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lgarry/Apollo-11/blob/master/Comanche055/STAR_TABLES.ag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apple.com/source/Libc/Libc-1044.1.2/stdlib/FreeBSD/rand.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rdan-Peterson/CTF_PCAP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us1.com/www/whitepapers/whatswrongwithwep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7F4B-D840-4422-BB5B-C1317BF6E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Towards an official CTF Team of CSU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D3B53-D5F9-4B7B-89D0-576A1800F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Vitamin G</a:t>
            </a:r>
          </a:p>
        </p:txBody>
      </p:sp>
    </p:spTree>
    <p:extLst>
      <p:ext uri="{BB962C8B-B14F-4D97-AF65-F5344CB8AC3E}">
        <p14:creationId xmlns:p14="http://schemas.microsoft.com/office/powerpoint/2010/main" val="25962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BFBF-3AD1-4F74-9EF2-B40E6E08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C603-6FD1-45C5-99E4-3AB022FA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Perfect_blue</a:t>
            </a:r>
            <a:r>
              <a:rPr lang="en-US" dirty="0"/>
              <a:t> - MIT, UMD + others - 12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Batman’s Kitchen - University of Washington - 13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BitsForEveryone</a:t>
            </a:r>
            <a:r>
              <a:rPr lang="en-US" dirty="0"/>
              <a:t> - United States Military Academy (West Point) - 28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WPICSC - Worcester Polytechnic Institute - 8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Cyber Grizzlies - Cornell -7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SIGPwny</a:t>
            </a:r>
            <a:r>
              <a:rPr lang="en-US" dirty="0"/>
              <a:t> -  University of Illinois at Urbana-Champaign - 6 members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us – 4 members (revised to 3)</a:t>
            </a:r>
          </a:p>
        </p:txBody>
      </p:sp>
    </p:spTree>
    <p:extLst>
      <p:ext uri="{BB962C8B-B14F-4D97-AF65-F5344CB8AC3E}">
        <p14:creationId xmlns:p14="http://schemas.microsoft.com/office/powerpoint/2010/main" val="36820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A75F-DA26-4A81-8EA4-F3C88139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Enough talk…</a:t>
            </a:r>
            <a:br>
              <a:rPr lang="en-US" sz="6600" dirty="0"/>
            </a:br>
            <a:r>
              <a:rPr lang="en-US" sz="6600" dirty="0"/>
              <a:t>Lets see some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A685-2191-4711-B60C-A7FC6DAE0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B533-F55C-4FF4-83F2-BF31F0A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7E89-616A-4B90-885B-A0786427A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7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6AEE-D970-4D3A-A615-167F3C65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C164-433E-4BC2-85B3-CF47FAAC3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5823A-CBED-40FC-86E9-6B5E14CA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852" y="2020994"/>
            <a:ext cx="45243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4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CE36-2454-4586-92AD-F2B4E207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58266-3BE5-49DE-84DD-B364E2839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RITSEC {https: //github.com/</a:t>
            </a:r>
            <a:r>
              <a:rPr lang="en-US" dirty="0" err="1"/>
              <a:t>clayball</a:t>
            </a:r>
            <a:r>
              <a:rPr lang="en-US" dirty="0"/>
              <a:t>/something-useful-</a:t>
            </a:r>
            <a:r>
              <a:rPr lang="en-US" dirty="0" err="1"/>
              <a:t>ritsec</a:t>
            </a:r>
            <a:r>
              <a:rPr lang="en-US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85F7E-CC15-4083-8958-24D1D41A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11674"/>
            <a:ext cx="9732258" cy="45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065-DD42-4D17-8866-87A3BB3A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33B4B56B-F136-4C5C-8E8A-3CF32CF1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36" y="2552624"/>
            <a:ext cx="5342083" cy="876376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0F49852-FD3C-4512-9267-A3D13D198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16" y="2006443"/>
            <a:ext cx="4208164" cy="37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1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A6B69B-B9D7-4129-88DD-89514D99E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7566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1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F1B69-17FD-4D25-9339-B31D6B91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4CA8E3-706D-4280-B28C-51999EC0F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98" y="640081"/>
            <a:ext cx="4416403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3BE69A-412A-4171-9166-A4930261AD04}"/>
              </a:ext>
            </a:extLst>
          </p:cNvPr>
          <p:cNvSpPr/>
          <p:nvPr/>
        </p:nvSpPr>
        <p:spPr>
          <a:xfrm>
            <a:off x="6768445" y="4085616"/>
            <a:ext cx="4781297" cy="17834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FGRUSELIGE KULTE UND ALTE?CH?F repeat REN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Translate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RITSEC{CREEPY CULT AND OLD CIPHERS}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6B07B2C4-83BD-4CFB-A33C-C88FF2ECD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51" y="2720649"/>
            <a:ext cx="5342083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3F7A-438E-4F56-9C1D-FAFFE6D2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D3B2-0F7A-4719-88C3-8CE7D064E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8E2F2E-6CCE-41E0-9D22-F357012E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574" y="1845733"/>
            <a:ext cx="4700486" cy="403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6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BFD8-5CBE-4052-81EB-4ECDAF7D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62FD-8A34-45CF-AACF-5C7C97C7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n = 5196832088920565976847626600109930685983685377698793940303688567224093844213838345196177721067370218315332090523532228920532139397652718602647376176214689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e1 = 15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e2 = 13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c1 = 2042084937526293083328581576825435106672034183860987592520636048680382212041801675344422421233222921527377650749831658168085014081281116990629250092000069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c2 = 199621218068987060560259773620211396108271911964032609729865342591708524675430090445150449567825472793342358513366241310112450278540477486174011171344408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0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BA09-E952-42F2-BD4E-86326E0C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8E25D-5D1C-47DD-8E6F-F73D2B086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We are wannabe hackers...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“G” is for </a:t>
            </a:r>
            <a:r>
              <a:rPr lang="en-US" dirty="0" err="1"/>
              <a:t>Gersch</a:t>
            </a:r>
            <a:r>
              <a:rPr lang="en-US" dirty="0"/>
              <a:t>, Dr. </a:t>
            </a:r>
            <a:r>
              <a:rPr lang="en-US" dirty="0" err="1"/>
              <a:t>Gersch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Current members -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CEO and founder - </a:t>
            </a:r>
            <a:r>
              <a:rPr lang="en-US" sz="2000" dirty="0" err="1"/>
              <a:t>Saptarshi</a:t>
            </a:r>
            <a:r>
              <a:rPr lang="en-US" sz="2000" dirty="0"/>
              <a:t> Chatterjee - OG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Diptendu Kar - 0x0FF537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Subhojeet</a:t>
            </a:r>
            <a:r>
              <a:rPr lang="en-US" sz="2000" dirty="0"/>
              <a:t> Mukherjee - j4l_$h0vn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Captain - Jordan Peterson - </a:t>
            </a:r>
            <a:r>
              <a:rPr lang="en-US" sz="2000" dirty="0" err="1"/>
              <a:t>AirJordan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36D10-1401-4D65-8FF9-F5DFD9287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E5DDD-6DDF-4079-A92B-B9560DF4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79" y="645106"/>
            <a:ext cx="4709852" cy="52477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F27B0-C7C6-4CCE-95EE-ED75E2813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258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9F59-3B44-420B-8DCB-BCA54A06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4A20-EDE3-40D4-AA3E-316CAA190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B60EB-FD3C-452B-BB15-BDDFD261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18" y="641298"/>
            <a:ext cx="12192000" cy="3038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435494-E316-4A5C-8CCE-E3EA19476717}"/>
              </a:ext>
            </a:extLst>
          </p:cNvPr>
          <p:cNvSpPr/>
          <p:nvPr/>
        </p:nvSpPr>
        <p:spPr>
          <a:xfrm>
            <a:off x="3355547" y="4578635"/>
            <a:ext cx="577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Georgia" panose="02040502050405020303" pitchFamily="18" charset="0"/>
              </a:rPr>
              <a:t>TUCTF{Y0U_SH0ULDNT_R3US3_TH3_M0DULUS}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83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6202-5280-49DF-A340-018FE4D2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00BE-BC74-422D-B640-178802AB8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3566F-8FD3-4D4A-8DDF-F17C7FE0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2" y="2048989"/>
            <a:ext cx="106965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29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4C9F3-FE21-4671-9FD9-FE1D4384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684B9-6609-4744-8B0C-A49B18ED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" y="963038"/>
            <a:ext cx="7482953" cy="49902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9020-B9AD-4EF8-ADD3-3A5C57E9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BEA28-21C5-4785-9369-48352FE5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45" y="631088"/>
            <a:ext cx="4181555" cy="55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5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5FA0-4716-46DE-AD69-EA66682E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C6757-DCCA-4547-A613-D8F9ABFAB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4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DEA6-5695-47DC-BB83-5D8976F8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8303F1-6126-4889-9DFB-485A24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06" y="492220"/>
            <a:ext cx="41338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D034F-78AD-46FF-BA2E-F03B5E3E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4196A8B-773F-499E-9E5C-DEFD8328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677169"/>
            <a:ext cx="97536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89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089D-4337-41F6-AD31-684060F5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A567-0EC8-4938-8976-C0347564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C6953D-D736-4048-9D89-051F19EC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52" y="2109576"/>
            <a:ext cx="46863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4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24BB-A161-457C-8D44-6937C9D8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03D6-034B-4743-864C-3092C2177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5368B6E-5DEF-4B91-927D-87EA8B2E7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47713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93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64ED-9E36-4EC6-B410-D9A3B97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BF17-C5F1-4613-A4B1-4C24FD6C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744FB16-ADAD-4081-8C68-300DD6395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57238"/>
            <a:ext cx="97536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8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F22A-941C-4607-B226-A43581EA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8B5C-2698-450D-BF2A-4B4773C4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F6B56-ECCB-4CFB-B7DE-E918CDE4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214332"/>
            <a:ext cx="9753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16E98FC-2082-4CAB-9FD3-F6BE7A2D2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624032"/>
            <a:ext cx="97536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4266E4E-BC6A-4771-824D-9D9D558D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230794"/>
            <a:ext cx="9753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63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DCB4-A10A-45A1-9305-D1BB50D4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CTF?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5E4F-DCAD-4400-9CCE-E6157161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It is a game. (cybersecurity competition)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TEAM game.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Requirements –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Team.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Skills.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Strategies.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Same mentality.</a:t>
            </a:r>
          </a:p>
        </p:txBody>
      </p:sp>
    </p:spTree>
    <p:extLst>
      <p:ext uri="{BB962C8B-B14F-4D97-AF65-F5344CB8AC3E}">
        <p14:creationId xmlns:p14="http://schemas.microsoft.com/office/powerpoint/2010/main" val="25254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30DA-8726-4CC9-BC23-7BE72807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C001-743F-419A-A424-58E9B038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{%import </a:t>
            </a:r>
            <a:r>
              <a:rPr lang="en-US" dirty="0" err="1"/>
              <a:t>os</a:t>
            </a:r>
            <a:r>
              <a:rPr lang="en-US" dirty="0"/>
              <a:t>%}{{</a:t>
            </a:r>
            <a:r>
              <a:rPr lang="en-US" dirty="0" err="1"/>
              <a:t>os.popen</a:t>
            </a:r>
            <a:r>
              <a:rPr lang="en-US" dirty="0"/>
              <a:t>(« cat ./flag.txt »).read()}}</a:t>
            </a:r>
            <a:br>
              <a:rPr lang="en-US" dirty="0"/>
            </a:br>
            <a:r>
              <a:rPr lang="en-US" dirty="0"/>
              <a:t>Add </a:t>
            </a:r>
            <a:r>
              <a:rPr lang="en-US" dirty="0" err="1"/>
              <a:t>url</a:t>
            </a:r>
            <a:r>
              <a:rPr lang="en-US" dirty="0"/>
              <a:t> encoding to it and access the webpage:</a:t>
            </a:r>
            <a:br>
              <a:rPr lang="en-US" dirty="0"/>
            </a:br>
            <a:r>
              <a:rPr lang="en-US" dirty="0"/>
              <a:t>%7B%import%20os%%7D%7B%7Bos.popen(%22cat%20.%2Fflag.txt%22).read()%7D%7D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Full url:</a:t>
            </a:r>
            <a:br>
              <a:rPr lang="en-US" dirty="0"/>
            </a:br>
            <a:r>
              <a:rPr lang="en-US" dirty="0"/>
              <a:t>http://chal.tuctf.com:30007/welcome/%7B%import%20os%%7D%7B%7Bos.popen(%22cat%20.%2Fflag.txt%22).read()%7D%7D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805EB33E-8827-407C-ADFC-3BD8EE96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90" y="4323073"/>
            <a:ext cx="8293133" cy="7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45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A548-BDAA-4C6A-9569-EC09119B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6CC5-B671-40D2-803B-FB5E4FB70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B2BD16E2-781E-4538-9938-0E187D44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60" y="1876214"/>
            <a:ext cx="47434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3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FAF7-5B8F-470C-BFED-ED656F7F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81C2D-0EF5-40CA-BE81-281C36EA7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Image2">
            <a:extLst>
              <a:ext uri="{FF2B5EF4-FFF2-40B4-BE49-F238E27FC236}">
                <a16:creationId xmlns:a16="http://schemas.microsoft.com/office/drawing/2014/main" id="{8613FEED-2748-4FFB-9939-6F1145AA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385888"/>
            <a:ext cx="110966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63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1E98-93E9-417B-B15E-B3CD4E49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29C70-2B8E-4A75-9959-87055E208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18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A110-56C9-4290-BE04-BB1E76A3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D0506-BB89-4A86-B414-83BF50FB3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BDEA6-6024-4C46-AE3A-8BEA8DD4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2491497"/>
            <a:ext cx="104584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51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913C8-44EF-46A4-99FF-E9CFEB0C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DBA00-8DFA-478E-BC7E-9E913805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645384"/>
            <a:ext cx="5451627" cy="52471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2109-8763-4E0C-BFF1-A2969FC2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636" y="2206936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HINT</a:t>
            </a:r>
          </a:p>
          <a:p>
            <a:r>
              <a:rPr lang="en-US" i="1" dirty="0"/>
              <a:t>If you lost your copy of 'STAR TABLES', you should be able to find the 'open source' version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5249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1BBB-0296-4359-9D3E-47A65E043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9B1A-ADAA-4697-8A9C-CADDAE43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 = [18, 5, 25, 1, 34, 18, 17, 28, 34, 20, 36, 17, 9, 28, 13, 32, 29, 17, 7, 16, 22, 11, 1, 5]</a:t>
            </a:r>
          </a:p>
          <a:p>
            <a:r>
              <a:rPr lang="en-US" dirty="0"/>
              <a:t>y = [11, 26, 5, 33, 2, 25, 9, 20, 6, 15, 34, 16, 11, 12, 16, 26, 30, 16, 12, 13, 17, 18, 33, 29]</a:t>
            </a:r>
          </a:p>
          <a:p>
            <a:r>
              <a:rPr lang="en-US" dirty="0"/>
              <a:t>Land the lunar lander safely using the </a:t>
            </a:r>
            <a:r>
              <a:rPr lang="en-US" dirty="0" err="1"/>
              <a:t>Star_tables</a:t>
            </a:r>
            <a:r>
              <a:rPr lang="en-US" dirty="0"/>
              <a:t> out there.</a:t>
            </a:r>
          </a:p>
          <a:p>
            <a:r>
              <a:rPr lang="en-US" u="sng" dirty="0">
                <a:hlinkClick r:id="rId2"/>
              </a:rPr>
              <a:t>Apollo-11/</a:t>
            </a:r>
            <a:r>
              <a:rPr lang="en-US" u="sng" dirty="0" err="1">
                <a:hlinkClick r:id="rId2"/>
              </a:rPr>
              <a:t>STAR_TABLES.agc</a:t>
            </a:r>
            <a:r>
              <a:rPr lang="en-US" u="sng" dirty="0">
                <a:hlinkClick r:id="rId2"/>
              </a:rPr>
              <a:t> at master · </a:t>
            </a:r>
            <a:r>
              <a:rPr lang="en-US" u="sng" dirty="0" err="1">
                <a:hlinkClick r:id="rId2"/>
              </a:rPr>
              <a:t>chrislgarry</a:t>
            </a:r>
            <a:r>
              <a:rPr lang="en-US" u="sng" dirty="0">
                <a:hlinkClick r:id="rId2"/>
              </a:rPr>
              <a:t>/Apollo-11</a:t>
            </a:r>
            <a:endParaRPr lang="en-US" dirty="0"/>
          </a:p>
          <a:p>
            <a:r>
              <a:rPr lang="en-US" dirty="0"/>
              <a:t>Write python code calculate Euclidean Distance for the points above, giving us the flag.</a:t>
            </a:r>
          </a:p>
          <a:p>
            <a:endParaRPr lang="en-US" dirty="0"/>
          </a:p>
          <a:p>
            <a:r>
              <a:rPr lang="en-US" b="1" dirty="0" err="1"/>
              <a:t>ritsec</a:t>
            </a:r>
            <a:r>
              <a:rPr lang="en-US" b="1" dirty="0"/>
              <a:t>{leap_4_th3_stars}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3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56D2-267D-4D40-B956-BBBEA51C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4F2D-74D6-42B4-B3B9-C5707BF18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48615-F14E-4BF6-B9FD-DDE5BF31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04" y="1827569"/>
            <a:ext cx="5194570" cy="38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5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66CC-E23A-4D15-8156-E79E74D2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A73D-95D4-45D1-9C62-642566713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hint we got here is that there is a standard rand function that we had to use in order to generate a number from a given seed.</a:t>
            </a:r>
          </a:p>
          <a:p>
            <a:r>
              <a:rPr lang="en-US" u="sng" dirty="0">
                <a:hlinkClick r:id="rId2"/>
              </a:rPr>
              <a:t>https://opensource.apple.com/source/Libc/Libc-1044.1.2/stdlib/FreeBSD/rand.c</a:t>
            </a:r>
            <a:endParaRPr lang="en-US" dirty="0"/>
          </a:p>
          <a:p>
            <a:r>
              <a:rPr lang="en-US" dirty="0"/>
              <a:t>Had to modify this code to input the given seed and generate random numbers to provide the next seed.</a:t>
            </a:r>
          </a:p>
          <a:p>
            <a:r>
              <a:rPr lang="en-US" dirty="0"/>
              <a:t>This would be done a few times after which we would get the flag.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4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D5C7-A15E-4E62-89F7-8047DFBC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348D-EB99-4604-AB0D-2E2E201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35E11B-192B-4E55-9049-082DF221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3" y="2149814"/>
            <a:ext cx="9912619" cy="37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5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AA6-FD3B-451D-8B01-6B2233DB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it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13EA-9F4D-4366-9FC6-4858AA33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Money $$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CyberSeed</a:t>
            </a:r>
            <a:r>
              <a:rPr lang="en-US" sz="2000" dirty="0"/>
              <a:t> 2019 winners - $15,000 – 4 members.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Swag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Defcon badges, t-shirts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Resume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Jobs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Learning new skills.</a:t>
            </a:r>
          </a:p>
        </p:txBody>
      </p:sp>
    </p:spTree>
    <p:extLst>
      <p:ext uri="{BB962C8B-B14F-4D97-AF65-F5344CB8AC3E}">
        <p14:creationId xmlns:p14="http://schemas.microsoft.com/office/powerpoint/2010/main" val="355922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5D23-EB68-4919-8E8C-9D25B71F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634A0AB-8097-4F4C-8183-FEADB833BC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3534249"/>
            <a:ext cx="10408875" cy="646331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On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chal.tuctf.com:30102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a server presents the audacious with a 10-level challenge (level 0 ~ level 9).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There is no "save" functionality. Therefore, each try always starts from level 0.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51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547E-597E-4110-A2F2-964D52C4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FEF85-69BB-4162-AB77-03650AAB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we played a game with a server they were running. We would give a text, and its encoding would be available to us, along with the next encoding to solve.</a:t>
            </a:r>
          </a:p>
          <a:p>
            <a:r>
              <a:rPr lang="en-US" dirty="0"/>
              <a:t>We tried manually first and decided to get the encoding of “ABCDEFGHIJKLMNOPQRSTUVWXYZ”</a:t>
            </a:r>
          </a:p>
          <a:p>
            <a:r>
              <a:rPr lang="en-US" dirty="0"/>
              <a:t>We received an encoding response of [ '_|', '|_|', '|_', ']', '[]', '[', '-|', '|-|', '|-', '._|', '|._|', '|._', '.]', '[.]', '[.', '.-|', '|.-|', '|.-', 'v', '&gt;', '&lt;', '^', '.v', '.&gt;', '.&lt;', '.^' ]</a:t>
            </a:r>
          </a:p>
          <a:p>
            <a:r>
              <a:rPr lang="en-US" dirty="0"/>
              <a:t>After this we automate this by writing a simple socket program in python in order to play question and answer, because the response time of your decoding is vital.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1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B02F-DD65-48E6-9BFC-38EF3CB7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B0BF3-6F56-4C68-9749-33379ED48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0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DB94-DC67-4C47-AD30-EE02FFFB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Misc: breaking zip file encryption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DD8D05-64DD-C146-99D0-D7122681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66" r="9009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DEF3E-B54D-A045-A0CD-5FDC5365F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" b="2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0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76759-6BE4-C142-BBE1-AA4DE8AC0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59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E0BF66-55BC-C74F-BF82-D4F8D35D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2" b="30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95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2E13C5-1587-1E4A-9A3A-8285C6040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7D83F7-2B0F-AA41-85B7-9639DA5D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1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1B099A-B452-6B46-88B8-D34EB4998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20" b="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7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9E3F-1491-4E79-A7C3-CDC3D2F4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Types and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C3352-4761-4FF6-8D86-10513DEC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Cyber Skyline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NCL and </a:t>
            </a:r>
            <a:r>
              <a:rPr lang="en-US" sz="2000" dirty="0" err="1"/>
              <a:t>CyberSeed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Categories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OSINT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Crypto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Password Cracking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Log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Network Traffic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Web Application Exploitation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Software Security – Reverse Engineering.</a:t>
            </a:r>
          </a:p>
        </p:txBody>
      </p:sp>
    </p:spTree>
    <p:extLst>
      <p:ext uri="{BB962C8B-B14F-4D97-AF65-F5344CB8AC3E}">
        <p14:creationId xmlns:p14="http://schemas.microsoft.com/office/powerpoint/2010/main" val="41147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CBCF7F9-DC41-4246-B5AB-E3FD3A648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2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E23E-BEBE-C346-B8A4-8CBBBCBB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</a:t>
            </a:r>
            <a:r>
              <a:rPr lang="en-US" dirty="0" err="1"/>
              <a:t>pcap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208C2-4E1D-FA43-A75A-118BD94C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>
              <a:hlinkClick r:id="rId2"/>
            </a:endParaRPr>
          </a:p>
          <a:p>
            <a:endParaRPr lang="en-US" sz="2800" dirty="0">
              <a:hlinkClick r:id="rId2"/>
            </a:endParaRPr>
          </a:p>
          <a:p>
            <a:endParaRPr lang="en-US" sz="2800" dirty="0">
              <a:hlinkClick r:id="rId2"/>
            </a:endParaRPr>
          </a:p>
          <a:p>
            <a:r>
              <a:rPr lang="en-US" sz="2800" dirty="0">
                <a:hlinkClick r:id="rId2"/>
              </a:rPr>
              <a:t>https://github.com/Jordan-Peterson/CTF_PCAPS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5467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115C-5E98-4949-AD72-7034D3D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wonder what my hotel neighbor is doing…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67078-841F-2F4E-A69D-0849F7F5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FOILED by WEP again, guess we give up right?</a:t>
            </a:r>
          </a:p>
          <a:p>
            <a:pPr lvl="1"/>
            <a:r>
              <a:rPr lang="en-US" dirty="0" err="1"/>
              <a:t>Aircrack</a:t>
            </a:r>
            <a:r>
              <a:rPr lang="en-US" dirty="0"/>
              <a:t>-ng can help</a:t>
            </a:r>
          </a:p>
          <a:p>
            <a:r>
              <a:rPr lang="en-US" dirty="0"/>
              <a:t>WEP is pretty outdated</a:t>
            </a:r>
          </a:p>
          <a:p>
            <a:pPr lvl="1"/>
            <a:r>
              <a:rPr lang="en-US" dirty="0"/>
              <a:t>Bad key management</a:t>
            </a:r>
          </a:p>
          <a:p>
            <a:pPr lvl="1"/>
            <a:r>
              <a:rPr lang="en-US" dirty="0"/>
              <a:t>Small key size</a:t>
            </a:r>
          </a:p>
          <a:p>
            <a:pPr lvl="1"/>
            <a:r>
              <a:rPr lang="en-US" dirty="0"/>
              <a:t>Much more </a:t>
            </a:r>
            <a:r>
              <a:rPr lang="en-US" dirty="0">
                <a:hlinkClick r:id="rId2"/>
              </a:rPr>
              <a:t>http://www.opus1.com/www/whitepapers/whatswrongwithwep.pdf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37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FAE9-7C45-FA4E-A646-87663A8E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66A8-43D3-3D43-A19B-4618F956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can see the IP packets, lets see what we can find:</a:t>
            </a:r>
          </a:p>
          <a:p>
            <a:endParaRPr lang="en-US" dirty="0"/>
          </a:p>
          <a:p>
            <a:r>
              <a:rPr lang="en-US" dirty="0"/>
              <a:t>1. Find out what IP: 192.168.0.100 was searching for</a:t>
            </a:r>
          </a:p>
          <a:p>
            <a:r>
              <a:rPr lang="en-US" dirty="0"/>
              <a:t>2. How many protocols are in the capture?</a:t>
            </a:r>
          </a:p>
          <a:p>
            <a:r>
              <a:rPr lang="en-US" dirty="0"/>
              <a:t>3. What relative time did the ARP spoof start</a:t>
            </a:r>
          </a:p>
          <a:p>
            <a:r>
              <a:rPr lang="en-US" dirty="0"/>
              <a:t>4. What attack uses this ARP spoof technique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3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F908-C39F-B340-8F9C-A57D2343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/>
              <a:t>ongrats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7EFE-E407-CD4A-BD53-11462D7A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1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4BEF-8258-4E9D-AE6E-93D214CD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- Live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21770-5439-4AA9-AB7A-C93EDBC50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7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077C-9989-4E6D-9F2D-9F465E86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D485-4A29-4297-AD3B-1D5AF723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If you like doing these stuff - join us.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Do not compromise your own studies for this.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You do not need to be an expert. We are all in </a:t>
            </a:r>
            <a:r>
              <a:rPr lang="en-US"/>
              <a:t>learning phase.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Target – 2 members for each category. Priorities – WEB.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If you join – SHOW UP.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Next events – NCL, </a:t>
            </a:r>
            <a:r>
              <a:rPr lang="en-US" dirty="0" err="1"/>
              <a:t>CyberSeed</a:t>
            </a:r>
            <a:r>
              <a:rPr lang="en-US" dirty="0"/>
              <a:t> 2020 and others.</a:t>
            </a:r>
          </a:p>
        </p:txBody>
      </p:sp>
    </p:spTree>
    <p:extLst>
      <p:ext uri="{BB962C8B-B14F-4D97-AF65-F5344CB8AC3E}">
        <p14:creationId xmlns:p14="http://schemas.microsoft.com/office/powerpoint/2010/main" val="357754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165A-077F-4945-A456-81DA55A8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Mail: vitaming@cs.colostate.edu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C52D-98D3-49DF-A619-390BFA54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THANKS – TEAM VITAMIN G</a:t>
            </a:r>
          </a:p>
        </p:txBody>
      </p:sp>
    </p:spTree>
    <p:extLst>
      <p:ext uri="{BB962C8B-B14F-4D97-AF65-F5344CB8AC3E}">
        <p14:creationId xmlns:p14="http://schemas.microsoft.com/office/powerpoint/2010/main" val="3519383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that's all folks">
            <a:extLst>
              <a:ext uri="{FF2B5EF4-FFF2-40B4-BE49-F238E27FC236}">
                <a16:creationId xmlns:a16="http://schemas.microsoft.com/office/drawing/2014/main" id="{0B29EF06-4622-47B5-8B4B-AEDB32925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4" r="1" b="12909"/>
          <a:stretch/>
        </p:blipFill>
        <p:spPr bwMode="auto">
          <a:xfrm>
            <a:off x="643467" y="643467"/>
            <a:ext cx="10905066" cy="50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5611-5AF8-4F44-BDD9-5CD6B238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Types and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AF1C-59EA-4576-B801-BB587567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All others NOT Cyber Skyline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Defcon, Google CTF, RITSEC, TUCTF …..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Categories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Crypto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Reverse Engineering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Pwning</a:t>
            </a:r>
            <a:r>
              <a:rPr lang="en-US" sz="2000" dirty="0"/>
              <a:t> – Shell code buffer overflow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Web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Misc. – Steganography, programming, Machine Learning (some)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Forensics</a:t>
            </a:r>
          </a:p>
        </p:txBody>
      </p:sp>
    </p:spTree>
    <p:extLst>
      <p:ext uri="{BB962C8B-B14F-4D97-AF65-F5344CB8AC3E}">
        <p14:creationId xmlns:p14="http://schemas.microsoft.com/office/powerpoint/2010/main" val="91841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40A4-3866-4418-A9B9-CAC1438B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skills (we think so) and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954F-61A6-4105-8B67-C3514667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Skills we think we have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Saptarshi</a:t>
            </a:r>
            <a:r>
              <a:rPr lang="en-US" sz="2000" dirty="0"/>
              <a:t> – Steganography, OSINT, Forensics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Diptendu – Crypto, Steganography, Web (a bit)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/>
              <a:t>Subhojeet</a:t>
            </a:r>
            <a:r>
              <a:rPr lang="en-US" sz="2000" dirty="0"/>
              <a:t> – Reversing and </a:t>
            </a:r>
            <a:r>
              <a:rPr lang="en-US" sz="2000" dirty="0" err="1"/>
              <a:t>Pwning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Jordan – Networking, Password cracking, OSINT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Strategy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Divide and conquer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Try to solve challenges in respective area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If all challenges are done OR challenge too difficult, move to other category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Help others – coding,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8711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40A4-3866-4418-A9B9-CAC1438B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Our journey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954F-61A6-4105-8B67-C35146670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/>
              <a:t>CyberBioSecurity</a:t>
            </a:r>
            <a:r>
              <a:rPr lang="en-US" dirty="0"/>
              <a:t> Hackathon – 3</a:t>
            </a:r>
            <a:r>
              <a:rPr lang="en-US" baseline="30000" dirty="0"/>
              <a:t>rd</a:t>
            </a:r>
            <a:r>
              <a:rPr lang="en-US" dirty="0"/>
              <a:t>. First place – </a:t>
            </a:r>
            <a:r>
              <a:rPr lang="en-US" dirty="0" err="1"/>
              <a:t>Kryptsec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err="1"/>
              <a:t>CyberSeed</a:t>
            </a:r>
            <a:r>
              <a:rPr lang="en-US" sz="2000" dirty="0"/>
              <a:t> 2019 – 18 / 57.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RITSEC – 64 / 900. </a:t>
            </a:r>
            <a:r>
              <a:rPr lang="en-US" dirty="0" err="1"/>
              <a:t>Kryptsec</a:t>
            </a:r>
            <a:r>
              <a:rPr lang="en-US" dirty="0"/>
              <a:t> – 176 / 900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TUCTF – 106 / 1005.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HACKTM CTF QUALS – one challenge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err="1"/>
              <a:t>NullCON</a:t>
            </a:r>
            <a:r>
              <a:rPr lang="en-US" sz="2000" dirty="0"/>
              <a:t> – one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2C270-9A6A-4500-9A4A-73B25749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1712884"/>
            <a:ext cx="9580879" cy="4614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E064E-779E-4271-8E80-4D8685BE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8" y="1737360"/>
            <a:ext cx="9695382" cy="4556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0C40A-6A58-4361-A545-566E5E796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026" y="2072639"/>
            <a:ext cx="9669974" cy="36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5960-3166-4D3E-8289-2C220DCA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8ADFE-73F9-4461-B0CC-44FF3A3B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397535"/>
            <a:ext cx="10058400" cy="2920180"/>
          </a:xfrm>
          <a:prstGeom prst="rect">
            <a:avLst/>
          </a:prstGeom>
        </p:spPr>
      </p:pic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07F25640-0553-4C57-BBCB-208370F9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0" y="1760220"/>
            <a:ext cx="9062720" cy="50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5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1058</Words>
  <Application>Microsoft Office PowerPoint</Application>
  <PresentationFormat>Widescreen</PresentationFormat>
  <Paragraphs>153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Georgia</vt:lpstr>
      <vt:lpstr>Helvetica Neue</vt:lpstr>
      <vt:lpstr>Menlo</vt:lpstr>
      <vt:lpstr>Wingdings</vt:lpstr>
      <vt:lpstr>Retrospect</vt:lpstr>
      <vt:lpstr>Towards an official CTF Team of CSU</vt:lpstr>
      <vt:lpstr>About US</vt:lpstr>
      <vt:lpstr>What is a CTF?</vt:lpstr>
      <vt:lpstr>What’s in it for you?</vt:lpstr>
      <vt:lpstr>CTF Types and Categories</vt:lpstr>
      <vt:lpstr>CTF Types and Categories</vt:lpstr>
      <vt:lpstr>Our skills (we think so) and strategy</vt:lpstr>
      <vt:lpstr>Our journey so far</vt:lpstr>
      <vt:lpstr>And then…</vt:lpstr>
      <vt:lpstr>Other teams</vt:lpstr>
      <vt:lpstr>Enough talk… Lets see some challenges</vt:lpstr>
      <vt:lpstr>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Networking</vt:lpstr>
      <vt:lpstr>Misc: breaking zip file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the pcap</vt:lpstr>
      <vt:lpstr>I wonder what my hotel neighbor is doing…</vt:lpstr>
      <vt:lpstr>Challenge</vt:lpstr>
      <vt:lpstr>Congrats</vt:lpstr>
      <vt:lpstr>Reversing - Live</vt:lpstr>
      <vt:lpstr>Join US</vt:lpstr>
      <vt:lpstr>Mail: vitaming@cs.colostate.edu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an official CTF Team of CSU</dc:title>
  <dc:creator>Diptendu Kar</dc:creator>
  <cp:lastModifiedBy>Diptendu Kar</cp:lastModifiedBy>
  <cp:revision>6</cp:revision>
  <dcterms:created xsi:type="dcterms:W3CDTF">2020-02-25T22:20:20Z</dcterms:created>
  <dcterms:modified xsi:type="dcterms:W3CDTF">2020-02-26T05:05:43Z</dcterms:modified>
</cp:coreProperties>
</file>